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302" r:id="rId3"/>
    <p:sldId id="267" r:id="rId4"/>
    <p:sldId id="268" r:id="rId5"/>
    <p:sldId id="257" r:id="rId6"/>
    <p:sldId id="258" r:id="rId7"/>
    <p:sldId id="297" r:id="rId8"/>
    <p:sldId id="298" r:id="rId9"/>
    <p:sldId id="299" r:id="rId10"/>
    <p:sldId id="300" r:id="rId11"/>
    <p:sldId id="261" r:id="rId12"/>
    <p:sldId id="303" r:id="rId13"/>
  </p:sldIdLst>
  <p:sldSz cx="9144000" cy="5143500" type="screen16x9"/>
  <p:notesSz cx="6858000" cy="9144000"/>
  <p:embeddedFontLst>
    <p:embeddedFont>
      <p:font typeface="Anaheim" panose="020B0604020202020204" charset="0"/>
      <p:regular r:id="rId15"/>
      <p:bold r:id="rId16"/>
    </p:embeddedFont>
    <p:embeddedFont>
      <p:font typeface="Libre Franklin" panose="020B0604020202020204" charset="0"/>
      <p:regular r:id="rId17"/>
      <p:bold r:id="rId18"/>
      <p:italic r:id="rId19"/>
      <p:boldItalic r:id="rId20"/>
    </p:embeddedFont>
    <p:embeddedFont>
      <p:font typeface="Raleway" panose="020B0604020202020204" charset="0"/>
      <p:regular r:id="rId21"/>
      <p:bold r:id="rId22"/>
      <p:italic r:id="rId23"/>
      <p:boldItalic r:id="rId24"/>
    </p:embeddedFont>
    <p:embeddedFont>
      <p:font typeface="Sofia Sans" panose="020B0604020202020204" charset="0"/>
      <p:regular r:id="rId25"/>
      <p:bold r:id="rId26"/>
      <p:italic r:id="rId27"/>
      <p:boldItalic r:id="rId28"/>
    </p:embeddedFont>
    <p:embeddedFont>
      <p:font typeface="Sofia Sans SemiBold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548E3A-A886-4501-9123-63D314690426}">
  <a:tblStyle styleId="{48548E3A-A886-4501-9123-63D3146904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B0ABE78-0B87-4F5E-BF3A-AA08EA887B6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 snapToGrid="0">
      <p:cViewPr varScale="1">
        <p:scale>
          <a:sx n="84" d="100"/>
          <a:sy n="84" d="100"/>
        </p:scale>
        <p:origin x="79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87b6de8b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87b6de8b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5883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0091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8632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8521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3456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3446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9625" y="-25"/>
            <a:ext cx="9188400" cy="5143500"/>
            <a:chOff x="-100" y="-9725"/>
            <a:chExt cx="9188400" cy="514350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898750" y="1246575"/>
            <a:ext cx="4532100" cy="201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latin typeface="Sofia Sans"/>
                <a:ea typeface="Sofia Sans"/>
                <a:cs typeface="Sofia Sans"/>
                <a:sym typeface="Sofi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898750" y="3421125"/>
            <a:ext cx="4532100" cy="475800"/>
          </a:xfrm>
          <a:prstGeom prst="rect">
            <a:avLst/>
          </a:prstGeom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093100" y="195425"/>
            <a:ext cx="8275575" cy="4107200"/>
            <a:chOff x="1093100" y="195425"/>
            <a:chExt cx="8275575" cy="4107200"/>
          </a:xfrm>
        </p:grpSpPr>
        <p:sp>
          <p:nvSpPr>
            <p:cNvPr id="15" name="Google Shape;15;p2"/>
            <p:cNvSpPr/>
            <p:nvPr/>
          </p:nvSpPr>
          <p:spPr>
            <a:xfrm>
              <a:off x="8781875" y="3715825"/>
              <a:ext cx="586800" cy="58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707525" y="3127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093100" y="195425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8125" y="2571750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1618650" y="1480883"/>
            <a:ext cx="734700" cy="4476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3" hasCustomPrompt="1"/>
          </p:nvPr>
        </p:nvSpPr>
        <p:spPr>
          <a:xfrm>
            <a:off x="1618650" y="2914291"/>
            <a:ext cx="734700" cy="4476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480883"/>
            <a:ext cx="734700" cy="4476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2914291"/>
            <a:ext cx="734700" cy="4476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 hasCustomPrompt="1"/>
          </p:nvPr>
        </p:nvSpPr>
        <p:spPr>
          <a:xfrm>
            <a:off x="6790650" y="1480883"/>
            <a:ext cx="734700" cy="4476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7" hasCustomPrompt="1"/>
          </p:nvPr>
        </p:nvSpPr>
        <p:spPr>
          <a:xfrm>
            <a:off x="6790650" y="2914291"/>
            <a:ext cx="734700" cy="4476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"/>
          </p:nvPr>
        </p:nvSpPr>
        <p:spPr>
          <a:xfrm>
            <a:off x="720000" y="1959025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8"/>
          </p:nvPr>
        </p:nvSpPr>
        <p:spPr>
          <a:xfrm>
            <a:off x="3306000" y="1959025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9"/>
          </p:nvPr>
        </p:nvSpPr>
        <p:spPr>
          <a:xfrm>
            <a:off x="5892000" y="1959025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13"/>
          </p:nvPr>
        </p:nvSpPr>
        <p:spPr>
          <a:xfrm>
            <a:off x="720000" y="3391139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4"/>
          </p:nvPr>
        </p:nvSpPr>
        <p:spPr>
          <a:xfrm>
            <a:off x="3306000" y="3391139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15"/>
          </p:nvPr>
        </p:nvSpPr>
        <p:spPr>
          <a:xfrm>
            <a:off x="5892000" y="3391139"/>
            <a:ext cx="2532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/>
          <p:nvPr/>
        </p:nvSpPr>
        <p:spPr>
          <a:xfrm>
            <a:off x="-3639025" y="-1269800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grpSp>
        <p:nvGrpSpPr>
          <p:cNvPr id="130" name="Google Shape;130;p13"/>
          <p:cNvGrpSpPr/>
          <p:nvPr/>
        </p:nvGrpSpPr>
        <p:grpSpPr>
          <a:xfrm>
            <a:off x="162425" y="53900"/>
            <a:ext cx="8613450" cy="4786650"/>
            <a:chOff x="162425" y="53900"/>
            <a:chExt cx="8613450" cy="4786650"/>
          </a:xfrm>
        </p:grpSpPr>
        <p:sp>
          <p:nvSpPr>
            <p:cNvPr id="131" name="Google Shape;131;p13"/>
            <p:cNvSpPr/>
            <p:nvPr/>
          </p:nvSpPr>
          <p:spPr>
            <a:xfrm flipH="1">
              <a:off x="872475" y="539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 flipH="1">
              <a:off x="7762250" y="46890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3"/>
            <p:cNvSpPr/>
            <p:nvPr/>
          </p:nvSpPr>
          <p:spPr>
            <a:xfrm flipH="1">
              <a:off x="7686050" y="129200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3"/>
            <p:cNvSpPr/>
            <p:nvPr/>
          </p:nvSpPr>
          <p:spPr>
            <a:xfrm flipH="1">
              <a:off x="8624375" y="192847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162425" y="3456925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36" name="Google Shape;136;p13"/>
          <p:cNvGrpSpPr/>
          <p:nvPr/>
        </p:nvGrpSpPr>
        <p:grpSpPr>
          <a:xfrm flipH="1">
            <a:off x="-100" y="-9725"/>
            <a:ext cx="9188400" cy="5143500"/>
            <a:chOff x="-100" y="-9725"/>
            <a:chExt cx="9188400" cy="5143500"/>
          </a:xfrm>
        </p:grpSpPr>
        <p:cxnSp>
          <p:nvCxnSpPr>
            <p:cNvPr id="137" name="Google Shape;137;p13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" name="Google Shape;138;p13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4"/>
          <p:cNvSpPr/>
          <p:nvPr/>
        </p:nvSpPr>
        <p:spPr>
          <a:xfrm>
            <a:off x="4522675" y="-3871125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grpSp>
        <p:nvGrpSpPr>
          <p:cNvPr id="142" name="Google Shape;142;p14"/>
          <p:cNvGrpSpPr/>
          <p:nvPr/>
        </p:nvGrpSpPr>
        <p:grpSpPr>
          <a:xfrm>
            <a:off x="-100" y="0"/>
            <a:ext cx="9146700" cy="5146800"/>
            <a:chOff x="41600" y="-13048"/>
            <a:chExt cx="9146700" cy="5146800"/>
          </a:xfrm>
        </p:grpSpPr>
        <p:cxnSp>
          <p:nvCxnSpPr>
            <p:cNvPr id="143" name="Google Shape;143;p14"/>
            <p:cNvCxnSpPr/>
            <p:nvPr/>
          </p:nvCxnSpPr>
          <p:spPr>
            <a:xfrm>
              <a:off x="272250" y="-13048"/>
              <a:ext cx="0" cy="51468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4" name="Google Shape;144;p14"/>
            <p:cNvCxnSpPr/>
            <p:nvPr/>
          </p:nvCxnSpPr>
          <p:spPr>
            <a:xfrm rot="10800000">
              <a:off x="41600" y="4928275"/>
              <a:ext cx="91467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5" name="Google Shape;145;p14"/>
          <p:cNvGrpSpPr/>
          <p:nvPr/>
        </p:nvGrpSpPr>
        <p:grpSpPr>
          <a:xfrm>
            <a:off x="423675" y="160575"/>
            <a:ext cx="8587500" cy="4242950"/>
            <a:chOff x="423675" y="160575"/>
            <a:chExt cx="8587500" cy="4242950"/>
          </a:xfrm>
        </p:grpSpPr>
        <p:sp>
          <p:nvSpPr>
            <p:cNvPr id="146" name="Google Shape;146;p14"/>
            <p:cNvSpPr/>
            <p:nvPr/>
          </p:nvSpPr>
          <p:spPr>
            <a:xfrm rot="10800000">
              <a:off x="8784375" y="1982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47" name="Google Shape;147;p14"/>
            <p:cNvSpPr/>
            <p:nvPr/>
          </p:nvSpPr>
          <p:spPr>
            <a:xfrm rot="10800000">
              <a:off x="8784375" y="30642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48" name="Google Shape;148;p14"/>
            <p:cNvSpPr/>
            <p:nvPr/>
          </p:nvSpPr>
          <p:spPr>
            <a:xfrm rot="10800000">
              <a:off x="8822025" y="39010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49" name="Google Shape;149;p14"/>
            <p:cNvSpPr/>
            <p:nvPr/>
          </p:nvSpPr>
          <p:spPr>
            <a:xfrm rot="10800000">
              <a:off x="7876950" y="234975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50" name="Google Shape;150;p14"/>
            <p:cNvSpPr/>
            <p:nvPr/>
          </p:nvSpPr>
          <p:spPr>
            <a:xfrm rot="10800000">
              <a:off x="8784375" y="1982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51" name="Google Shape;151;p14"/>
            <p:cNvSpPr/>
            <p:nvPr/>
          </p:nvSpPr>
          <p:spPr>
            <a:xfrm rot="10800000">
              <a:off x="1957550" y="160575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52" name="Google Shape;152;p14"/>
            <p:cNvSpPr/>
            <p:nvPr/>
          </p:nvSpPr>
          <p:spPr>
            <a:xfrm rot="10800000">
              <a:off x="423675" y="40525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53" name="Google Shape;153;p14"/>
            <p:cNvSpPr/>
            <p:nvPr/>
          </p:nvSpPr>
          <p:spPr>
            <a:xfrm rot="10800000">
              <a:off x="8784375" y="4325525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22"/>
          <p:cNvGrpSpPr/>
          <p:nvPr/>
        </p:nvGrpSpPr>
        <p:grpSpPr>
          <a:xfrm flipH="1">
            <a:off x="-22200" y="3079850"/>
            <a:ext cx="1556325" cy="1999350"/>
            <a:chOff x="8267750" y="3079850"/>
            <a:chExt cx="1556325" cy="1999350"/>
          </a:xfrm>
        </p:grpSpPr>
        <p:sp>
          <p:nvSpPr>
            <p:cNvPr id="258" name="Google Shape;258;p22"/>
            <p:cNvSpPr/>
            <p:nvPr/>
          </p:nvSpPr>
          <p:spPr>
            <a:xfrm flipH="1">
              <a:off x="8267750" y="48524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59" name="Google Shape;259;p22"/>
            <p:cNvSpPr/>
            <p:nvPr/>
          </p:nvSpPr>
          <p:spPr>
            <a:xfrm flipH="1">
              <a:off x="9266675" y="48900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0" name="Google Shape;260;p22"/>
            <p:cNvSpPr/>
            <p:nvPr/>
          </p:nvSpPr>
          <p:spPr>
            <a:xfrm flipH="1">
              <a:off x="9190475" y="3635025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1" name="Google Shape;261;p22"/>
            <p:cNvSpPr/>
            <p:nvPr/>
          </p:nvSpPr>
          <p:spPr>
            <a:xfrm flipH="1">
              <a:off x="9266675" y="30798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2" name="Google Shape;262;p22"/>
            <p:cNvSpPr/>
            <p:nvPr/>
          </p:nvSpPr>
          <p:spPr>
            <a:xfrm flipH="1">
              <a:off x="9359075" y="4022825"/>
              <a:ext cx="465000" cy="465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263" name="Google Shape;263;p22"/>
          <p:cNvGrpSpPr/>
          <p:nvPr/>
        </p:nvGrpSpPr>
        <p:grpSpPr>
          <a:xfrm rot="10800000">
            <a:off x="-22200" y="-9725"/>
            <a:ext cx="9188400" cy="5143500"/>
            <a:chOff x="-100" y="-9725"/>
            <a:chExt cx="9188400" cy="5143500"/>
          </a:xfrm>
        </p:grpSpPr>
        <p:cxnSp>
          <p:nvCxnSpPr>
            <p:cNvPr id="264" name="Google Shape;264;p22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5" name="Google Shape;265;p22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3"/>
          <p:cNvGrpSpPr/>
          <p:nvPr/>
        </p:nvGrpSpPr>
        <p:grpSpPr>
          <a:xfrm rot="10800000">
            <a:off x="146400" y="82500"/>
            <a:ext cx="2989125" cy="4123875"/>
            <a:chOff x="6666350" y="917675"/>
            <a:chExt cx="2989125" cy="4123875"/>
          </a:xfrm>
        </p:grpSpPr>
        <p:sp>
          <p:nvSpPr>
            <p:cNvPr id="268" name="Google Shape;268;p23"/>
            <p:cNvSpPr/>
            <p:nvPr/>
          </p:nvSpPr>
          <p:spPr>
            <a:xfrm flipH="1">
              <a:off x="9428675" y="39380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9" name="Google Shape;269;p23"/>
            <p:cNvSpPr/>
            <p:nvPr/>
          </p:nvSpPr>
          <p:spPr>
            <a:xfrm flipH="1">
              <a:off x="9266675" y="48900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0" name="Google Shape;270;p23"/>
            <p:cNvSpPr/>
            <p:nvPr/>
          </p:nvSpPr>
          <p:spPr>
            <a:xfrm flipH="1">
              <a:off x="8676125" y="4927700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1" name="Google Shape;271;p23"/>
            <p:cNvSpPr/>
            <p:nvPr/>
          </p:nvSpPr>
          <p:spPr>
            <a:xfrm flipH="1">
              <a:off x="6666350" y="47943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2" name="Google Shape;272;p23"/>
            <p:cNvSpPr/>
            <p:nvPr/>
          </p:nvSpPr>
          <p:spPr>
            <a:xfrm flipH="1">
              <a:off x="9190475" y="917675"/>
              <a:ext cx="465000" cy="465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273" name="Google Shape;273;p23"/>
          <p:cNvGrpSpPr/>
          <p:nvPr/>
        </p:nvGrpSpPr>
        <p:grpSpPr>
          <a:xfrm flipH="1">
            <a:off x="-22200" y="-9725"/>
            <a:ext cx="9188400" cy="5153273"/>
            <a:chOff x="-100" y="-9725"/>
            <a:chExt cx="9188400" cy="5143500"/>
          </a:xfrm>
        </p:grpSpPr>
        <p:cxnSp>
          <p:nvCxnSpPr>
            <p:cNvPr id="274" name="Google Shape;274;p23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23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017726"/>
            <a:ext cx="7704000" cy="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236675" y="198225"/>
            <a:ext cx="8699200" cy="3897525"/>
            <a:chOff x="236675" y="198225"/>
            <a:chExt cx="8699200" cy="3897525"/>
          </a:xfrm>
        </p:grpSpPr>
        <p:sp>
          <p:nvSpPr>
            <p:cNvPr id="34" name="Google Shape;34;p4"/>
            <p:cNvSpPr/>
            <p:nvPr/>
          </p:nvSpPr>
          <p:spPr>
            <a:xfrm rot="10800000">
              <a:off x="8784375" y="1982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rot="10800000">
              <a:off x="237725" y="26994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 rot="10800000">
              <a:off x="236675" y="4017750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37" name="Google Shape;37;p4"/>
          <p:cNvGrpSpPr/>
          <p:nvPr/>
        </p:nvGrpSpPr>
        <p:grpSpPr>
          <a:xfrm>
            <a:off x="-2986800" y="-3347075"/>
            <a:ext cx="15955275" cy="8010875"/>
            <a:chOff x="-2986800" y="-3347075"/>
            <a:chExt cx="15955275" cy="8010875"/>
          </a:xfrm>
        </p:grpSpPr>
        <p:sp>
          <p:nvSpPr>
            <p:cNvPr id="38" name="Google Shape;38;p4"/>
            <p:cNvSpPr/>
            <p:nvPr/>
          </p:nvSpPr>
          <p:spPr>
            <a:xfrm rot="10800000" flipH="1">
              <a:off x="8784375" y="479700"/>
              <a:ext cx="4184100" cy="41841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rot="10800000" flipH="1">
              <a:off x="-2986800" y="-3347075"/>
              <a:ext cx="4184100" cy="41841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1342075" y="3255050"/>
            <a:ext cx="3012600" cy="12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"/>
          </p:nvPr>
        </p:nvSpPr>
        <p:spPr>
          <a:xfrm>
            <a:off x="1342075" y="1592327"/>
            <a:ext cx="3012600" cy="12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3"/>
          </p:nvPr>
        </p:nvSpPr>
        <p:spPr>
          <a:xfrm>
            <a:off x="1342076" y="1222988"/>
            <a:ext cx="3012600" cy="4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1342076" y="2886309"/>
            <a:ext cx="3012600" cy="4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-100" y="-9725"/>
            <a:ext cx="9188400" cy="5143500"/>
            <a:chOff x="-100" y="-9725"/>
            <a:chExt cx="9188400" cy="5143500"/>
          </a:xfrm>
        </p:grpSpPr>
        <p:cxnSp>
          <p:nvCxnSpPr>
            <p:cNvPr id="47" name="Google Shape;47;p5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5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" name="Google Shape;49;p5"/>
          <p:cNvGrpSpPr/>
          <p:nvPr/>
        </p:nvGrpSpPr>
        <p:grpSpPr>
          <a:xfrm>
            <a:off x="462875" y="198225"/>
            <a:ext cx="8973075" cy="3528450"/>
            <a:chOff x="462875" y="198225"/>
            <a:chExt cx="8973075" cy="3528450"/>
          </a:xfrm>
        </p:grpSpPr>
        <p:sp>
          <p:nvSpPr>
            <p:cNvPr id="50" name="Google Shape;50;p5"/>
            <p:cNvSpPr/>
            <p:nvPr/>
          </p:nvSpPr>
          <p:spPr>
            <a:xfrm rot="10800000">
              <a:off x="8784375" y="1982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 rot="10800000">
              <a:off x="8849150" y="1076900"/>
              <a:ext cx="586800" cy="58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 rot="10800000">
              <a:off x="462875" y="3648675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5" name="Google Shape;55;p6"/>
          <p:cNvGrpSpPr/>
          <p:nvPr/>
        </p:nvGrpSpPr>
        <p:grpSpPr>
          <a:xfrm rot="10800000">
            <a:off x="-100" y="-9725"/>
            <a:ext cx="9146700" cy="5143500"/>
            <a:chOff x="41600" y="-9725"/>
            <a:chExt cx="9146700" cy="5143500"/>
          </a:xfrm>
        </p:grpSpPr>
        <p:cxnSp>
          <p:nvCxnSpPr>
            <p:cNvPr id="56" name="Google Shape;56;p6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6"/>
            <p:cNvCxnSpPr/>
            <p:nvPr/>
          </p:nvCxnSpPr>
          <p:spPr>
            <a:xfrm rot="10800000">
              <a:off x="41600" y="4928275"/>
              <a:ext cx="91467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" name="Google Shape;58;p6"/>
          <p:cNvSpPr/>
          <p:nvPr/>
        </p:nvSpPr>
        <p:spPr>
          <a:xfrm rot="10800000" flipH="1">
            <a:off x="-3696100" y="479700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grpSp>
        <p:nvGrpSpPr>
          <p:cNvPr id="59" name="Google Shape;59;p6"/>
          <p:cNvGrpSpPr/>
          <p:nvPr/>
        </p:nvGrpSpPr>
        <p:grpSpPr>
          <a:xfrm>
            <a:off x="236675" y="789100"/>
            <a:ext cx="8531575" cy="4725575"/>
            <a:chOff x="236675" y="789100"/>
            <a:chExt cx="8531575" cy="4725575"/>
          </a:xfrm>
        </p:grpSpPr>
        <p:grpSp>
          <p:nvGrpSpPr>
            <p:cNvPr id="60" name="Google Shape;60;p6"/>
            <p:cNvGrpSpPr/>
            <p:nvPr/>
          </p:nvGrpSpPr>
          <p:grpSpPr>
            <a:xfrm>
              <a:off x="236675" y="789100"/>
              <a:ext cx="8531575" cy="4226125"/>
              <a:chOff x="236675" y="789100"/>
              <a:chExt cx="8531575" cy="4226125"/>
            </a:xfrm>
          </p:grpSpPr>
          <p:grpSp>
            <p:nvGrpSpPr>
              <p:cNvPr id="61" name="Google Shape;61;p6"/>
              <p:cNvGrpSpPr/>
              <p:nvPr/>
            </p:nvGrpSpPr>
            <p:grpSpPr>
              <a:xfrm>
                <a:off x="236675" y="789100"/>
                <a:ext cx="6388575" cy="4226125"/>
                <a:chOff x="236675" y="789100"/>
                <a:chExt cx="6388575" cy="4226125"/>
              </a:xfrm>
            </p:grpSpPr>
            <p:sp>
              <p:nvSpPr>
                <p:cNvPr id="62" name="Google Shape;62;p6"/>
                <p:cNvSpPr/>
                <p:nvPr/>
              </p:nvSpPr>
              <p:spPr>
                <a:xfrm>
                  <a:off x="236675" y="4630050"/>
                  <a:ext cx="151500" cy="151500"/>
                </a:xfrm>
                <a:prstGeom prst="ellipse">
                  <a:avLst/>
                </a:pr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ibre Franklin"/>
                    <a:ea typeface="Libre Franklin"/>
                    <a:cs typeface="Libre Franklin"/>
                    <a:sym typeface="Libre Franklin"/>
                  </a:endParaRPr>
                </a:p>
              </p:txBody>
            </p:sp>
            <p:sp>
              <p:nvSpPr>
                <p:cNvPr id="63" name="Google Shape;63;p6"/>
                <p:cNvSpPr/>
                <p:nvPr/>
              </p:nvSpPr>
              <p:spPr>
                <a:xfrm>
                  <a:off x="297650" y="789100"/>
                  <a:ext cx="226800" cy="226800"/>
                </a:xfrm>
                <a:prstGeom prst="ellipse">
                  <a:avLst/>
                </a:pr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ibre Franklin"/>
                    <a:ea typeface="Libre Franklin"/>
                    <a:cs typeface="Libre Franklin"/>
                    <a:sym typeface="Libre Franklin"/>
                  </a:endParaRPr>
                </a:p>
              </p:txBody>
            </p:sp>
            <p:sp>
              <p:nvSpPr>
                <p:cNvPr id="64" name="Google Shape;64;p6"/>
                <p:cNvSpPr/>
                <p:nvPr/>
              </p:nvSpPr>
              <p:spPr>
                <a:xfrm>
                  <a:off x="6473750" y="4785725"/>
                  <a:ext cx="151500" cy="151500"/>
                </a:xfrm>
                <a:prstGeom prst="ellipse">
                  <a:avLst/>
                </a:pr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ibre Franklin"/>
                    <a:ea typeface="Libre Franklin"/>
                    <a:cs typeface="Libre Franklin"/>
                    <a:sym typeface="Libre Franklin"/>
                  </a:endParaRPr>
                </a:p>
              </p:txBody>
            </p:sp>
            <p:sp>
              <p:nvSpPr>
                <p:cNvPr id="65" name="Google Shape;65;p6"/>
                <p:cNvSpPr/>
                <p:nvPr/>
              </p:nvSpPr>
              <p:spPr>
                <a:xfrm>
                  <a:off x="4024150" y="4937225"/>
                  <a:ext cx="78300" cy="78000"/>
                </a:xfrm>
                <a:prstGeom prst="ellipse">
                  <a:avLst/>
                </a:pr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ibre Franklin"/>
                    <a:ea typeface="Libre Franklin"/>
                    <a:cs typeface="Libre Franklin"/>
                    <a:sym typeface="Libre Franklin"/>
                  </a:endParaRPr>
                </a:p>
              </p:txBody>
            </p:sp>
          </p:grpSp>
          <p:sp>
            <p:nvSpPr>
              <p:cNvPr id="66" name="Google Shape;66;p6"/>
              <p:cNvSpPr/>
              <p:nvPr/>
            </p:nvSpPr>
            <p:spPr>
              <a:xfrm rot="10800000">
                <a:off x="463475" y="1846000"/>
                <a:ext cx="78300" cy="780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ibre Franklin"/>
                  <a:ea typeface="Libre Franklin"/>
                  <a:cs typeface="Libre Franklin"/>
                  <a:sym typeface="Libre Franklin"/>
                </a:endParaRPr>
              </a:p>
            </p:txBody>
          </p:sp>
          <p:sp>
            <p:nvSpPr>
              <p:cNvPr id="67" name="Google Shape;67;p6"/>
              <p:cNvSpPr/>
              <p:nvPr/>
            </p:nvSpPr>
            <p:spPr>
              <a:xfrm rot="10800000">
                <a:off x="8616750" y="3611975"/>
                <a:ext cx="151500" cy="1515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ibre Franklin"/>
                  <a:ea typeface="Libre Franklin"/>
                  <a:cs typeface="Libre Franklin"/>
                  <a:sym typeface="Libre Franklin"/>
                </a:endParaRPr>
              </a:p>
            </p:txBody>
          </p:sp>
        </p:grpSp>
        <p:sp>
          <p:nvSpPr>
            <p:cNvPr id="68" name="Google Shape;68;p6"/>
            <p:cNvSpPr/>
            <p:nvPr/>
          </p:nvSpPr>
          <p:spPr>
            <a:xfrm>
              <a:off x="2129850" y="4927875"/>
              <a:ext cx="586800" cy="58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4" name="Google Shape;84;p8"/>
          <p:cNvGrpSpPr/>
          <p:nvPr/>
        </p:nvGrpSpPr>
        <p:grpSpPr>
          <a:xfrm>
            <a:off x="6863521" y="2951897"/>
            <a:ext cx="2316450" cy="2212375"/>
            <a:chOff x="7507625" y="2942125"/>
            <a:chExt cx="2316450" cy="2212375"/>
          </a:xfrm>
        </p:grpSpPr>
        <p:sp>
          <p:nvSpPr>
            <p:cNvPr id="85" name="Google Shape;85;p8"/>
            <p:cNvSpPr/>
            <p:nvPr/>
          </p:nvSpPr>
          <p:spPr>
            <a:xfrm flipH="1">
              <a:off x="7507625" y="49277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 flipH="1">
              <a:off x="9452600" y="388477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407600" y="4965350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 flipH="1">
              <a:off x="9551375" y="29421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 flipH="1">
              <a:off x="9359075" y="4257175"/>
              <a:ext cx="465000" cy="465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90" name="Google Shape;90;p8"/>
          <p:cNvGrpSpPr/>
          <p:nvPr/>
        </p:nvGrpSpPr>
        <p:grpSpPr>
          <a:xfrm rot="10800000" flipH="1">
            <a:off x="-8429" y="-9725"/>
            <a:ext cx="9188400" cy="5153273"/>
            <a:chOff x="-100" y="-9725"/>
            <a:chExt cx="9188400" cy="5143500"/>
          </a:xfrm>
        </p:grpSpPr>
        <p:cxnSp>
          <p:nvCxnSpPr>
            <p:cNvPr id="91" name="Google Shape;91;p8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" name="Google Shape;92;p8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96" name="Google Shape;96;p9"/>
          <p:cNvGrpSpPr/>
          <p:nvPr/>
        </p:nvGrpSpPr>
        <p:grpSpPr>
          <a:xfrm>
            <a:off x="-22200" y="297350"/>
            <a:ext cx="2982725" cy="4781850"/>
            <a:chOff x="-22200" y="297350"/>
            <a:chExt cx="2982725" cy="4781850"/>
          </a:xfrm>
        </p:grpSpPr>
        <p:sp>
          <p:nvSpPr>
            <p:cNvPr id="97" name="Google Shape;97;p9"/>
            <p:cNvSpPr/>
            <p:nvPr/>
          </p:nvSpPr>
          <p:spPr>
            <a:xfrm flipH="1">
              <a:off x="2733725" y="48524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 flipH="1">
              <a:off x="913250" y="2973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 flipH="1">
              <a:off x="466325" y="1568100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 flipH="1">
              <a:off x="913250" y="477530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 flipH="1">
              <a:off x="-22200" y="2384525"/>
              <a:ext cx="465000" cy="465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2" name="Google Shape;102;p9"/>
          <p:cNvGrpSpPr/>
          <p:nvPr/>
        </p:nvGrpSpPr>
        <p:grpSpPr>
          <a:xfrm rot="10800000">
            <a:off x="-22200" y="-9725"/>
            <a:ext cx="9188400" cy="5143500"/>
            <a:chOff x="-100" y="-9725"/>
            <a:chExt cx="9188400" cy="5143500"/>
          </a:xfrm>
        </p:grpSpPr>
        <p:cxnSp>
          <p:nvCxnSpPr>
            <p:cNvPr id="103" name="Google Shape;103;p9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9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793550"/>
            <a:ext cx="3841500" cy="1059300"/>
          </a:xfrm>
          <a:prstGeom prst="rect">
            <a:avLst/>
          </a:prstGeom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0" name="Google Shape;110;p11"/>
          <p:cNvSpPr txBox="1">
            <a:spLocks noGrp="1"/>
          </p:cNvSpPr>
          <p:nvPr>
            <p:ph type="subTitle" idx="1"/>
          </p:nvPr>
        </p:nvSpPr>
        <p:spPr>
          <a:xfrm>
            <a:off x="713225" y="2852850"/>
            <a:ext cx="3841500" cy="497100"/>
          </a:xfrm>
          <a:prstGeom prst="rect">
            <a:avLst/>
          </a:prstGeom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-100" y="-9725"/>
            <a:ext cx="9188400" cy="5143500"/>
            <a:chOff x="-100" y="-9725"/>
            <a:chExt cx="9188400" cy="5143500"/>
          </a:xfrm>
        </p:grpSpPr>
        <p:cxnSp>
          <p:nvCxnSpPr>
            <p:cNvPr id="112" name="Google Shape;112;p11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" name="Google Shape;113;p11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8" r:id="rId12"/>
    <p:sldLayoutId id="2147483669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7"/>
          <p:cNvSpPr txBox="1">
            <a:spLocks noGrp="1"/>
          </p:cNvSpPr>
          <p:nvPr>
            <p:ph type="ctrTitle"/>
          </p:nvPr>
        </p:nvSpPr>
        <p:spPr>
          <a:xfrm>
            <a:off x="3898750" y="1246575"/>
            <a:ext cx="4532100" cy="201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dirty="0"/>
              <a:t>F</a:t>
            </a:r>
            <a:r>
              <a:rPr lang="en-US" b="1" dirty="0" err="1"/>
              <a:t>inal</a:t>
            </a:r>
            <a:r>
              <a:rPr lang="en-US" b="1" dirty="0"/>
              <a:t> Project</a:t>
            </a:r>
            <a:endParaRPr b="1" dirty="0"/>
          </a:p>
        </p:txBody>
      </p:sp>
      <p:sp>
        <p:nvSpPr>
          <p:cNvPr id="287" name="Google Shape;287;p27"/>
          <p:cNvSpPr txBox="1">
            <a:spLocks noGrp="1"/>
          </p:cNvSpPr>
          <p:nvPr>
            <p:ph type="subTitle" idx="1"/>
          </p:nvPr>
        </p:nvSpPr>
        <p:spPr>
          <a:xfrm>
            <a:off x="3898750" y="3421125"/>
            <a:ext cx="45321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M</a:t>
            </a:r>
            <a:r>
              <a:rPr lang="en-US" dirty="0" err="1"/>
              <a:t>enganalisis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timbal</a:t>
            </a:r>
            <a:r>
              <a:rPr lang="en-US" dirty="0"/>
              <a:t> pada </a:t>
            </a:r>
            <a:r>
              <a:rPr lang="en-US" dirty="0" err="1"/>
              <a:t>produk</a:t>
            </a:r>
            <a:endParaRPr dirty="0"/>
          </a:p>
        </p:txBody>
      </p:sp>
      <p:pic>
        <p:nvPicPr>
          <p:cNvPr id="288" name="Google Shape;2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888" y="757212"/>
            <a:ext cx="3117649" cy="3566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720000" y="3073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</a:t>
            </a:r>
            <a:r>
              <a:rPr lang="en-US" dirty="0" err="1"/>
              <a:t>Analisis</a:t>
            </a:r>
            <a:r>
              <a:rPr lang="en-US" dirty="0"/>
              <a:t> dan </a:t>
            </a:r>
            <a:r>
              <a:rPr lang="en-US" dirty="0" err="1"/>
              <a:t>Visualisasi</a:t>
            </a:r>
            <a:endParaRPr dirty="0"/>
          </a:p>
        </p:txBody>
      </p:sp>
      <p:sp>
        <p:nvSpPr>
          <p:cNvPr id="40" name="Google Shape;434;p38">
            <a:extLst>
              <a:ext uri="{FF2B5EF4-FFF2-40B4-BE49-F238E27FC236}">
                <a16:creationId xmlns:a16="http://schemas.microsoft.com/office/drawing/2014/main" id="{A1853535-E853-4A81-84CE-4E870CD61229}"/>
              </a:ext>
            </a:extLst>
          </p:cNvPr>
          <p:cNvSpPr txBox="1">
            <a:spLocks/>
          </p:cNvSpPr>
          <p:nvPr/>
        </p:nvSpPr>
        <p:spPr>
          <a:xfrm>
            <a:off x="4971933" y="2393950"/>
            <a:ext cx="30714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>
              <a:buNone/>
            </a:pPr>
            <a:r>
              <a:rPr lang="en-US" b="1" dirty="0" err="1"/>
              <a:t>Menampilkan</a:t>
            </a:r>
            <a:r>
              <a:rPr lang="en-US" b="1" dirty="0"/>
              <a:t> data </a:t>
            </a:r>
            <a:r>
              <a:rPr lang="en-US" b="1" dirty="0" err="1"/>
              <a:t>dari</a:t>
            </a:r>
            <a:r>
              <a:rPr lang="en-US" b="1" dirty="0"/>
              <a:t> rata-rata </a:t>
            </a:r>
            <a:r>
              <a:rPr lang="en-US" b="1" dirty="0" err="1"/>
              <a:t>konsentrasi</a:t>
            </a:r>
            <a:r>
              <a:rPr lang="en-US" b="1" dirty="0"/>
              <a:t> </a:t>
            </a:r>
            <a:r>
              <a:rPr lang="en-US" b="1" dirty="0" err="1"/>
              <a:t>timbal</a:t>
            </a:r>
            <a:r>
              <a:rPr lang="en-US" b="1" dirty="0"/>
              <a:t> </a:t>
            </a:r>
            <a:r>
              <a:rPr lang="en-US" b="1" dirty="0" err="1"/>
              <a:t>dari</a:t>
            </a:r>
            <a:r>
              <a:rPr lang="en-US" b="1" dirty="0"/>
              <a:t> </a:t>
            </a:r>
            <a:r>
              <a:rPr lang="en-US" b="1" dirty="0" err="1"/>
              <a:t>masing-masing</a:t>
            </a:r>
            <a:r>
              <a:rPr lang="en-US" b="1" dirty="0"/>
              <a:t> </a:t>
            </a:r>
            <a:r>
              <a:rPr lang="en-US" b="1" dirty="0" err="1"/>
              <a:t>produk</a:t>
            </a:r>
            <a:r>
              <a:rPr lang="en-US" b="1" dirty="0"/>
              <a:t> </a:t>
            </a:r>
            <a:r>
              <a:rPr lang="en-US" b="1" dirty="0" err="1"/>
              <a:t>konsum</a:t>
            </a:r>
            <a:r>
              <a:rPr lang="en-US" b="1" dirty="0"/>
              <a:t> </a:t>
            </a:r>
            <a:r>
              <a:rPr lang="en-US" b="1" dirty="0" err="1"/>
              <a:t>masyarakat</a:t>
            </a:r>
            <a:r>
              <a:rPr lang="en-US" b="1" dirty="0"/>
              <a:t>.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6B430A-0013-4884-935A-E7DC458D80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00" t="8396" r="36111" b="11605"/>
          <a:stretch/>
        </p:blipFill>
        <p:spPr>
          <a:xfrm>
            <a:off x="1100667" y="973142"/>
            <a:ext cx="3310061" cy="359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229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K</a:t>
            </a:r>
            <a:r>
              <a:rPr lang="en-US" dirty="0" err="1"/>
              <a:t>esimpulan</a:t>
            </a:r>
            <a:endParaRPr dirty="0"/>
          </a:p>
        </p:txBody>
      </p:sp>
      <p:sp>
        <p:nvSpPr>
          <p:cNvPr id="347" name="Google Shape;347;p32"/>
          <p:cNvSpPr txBox="1">
            <a:spLocks noGrp="1"/>
          </p:cNvSpPr>
          <p:nvPr>
            <p:ph type="subTitle" idx="2"/>
          </p:nvPr>
        </p:nvSpPr>
        <p:spPr>
          <a:xfrm>
            <a:off x="1695377" y="1972900"/>
            <a:ext cx="3012600" cy="12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Kategori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yang paling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timbal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</a:t>
            </a:r>
            <a:r>
              <a:rPr lang="en-US" dirty="0" err="1"/>
              <a:t>kosmetik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rerata</a:t>
            </a:r>
            <a:r>
              <a:rPr lang="en-US" dirty="0"/>
              <a:t> </a:t>
            </a:r>
            <a:r>
              <a:rPr lang="en-US" dirty="0" err="1"/>
              <a:t>konsentrasi</a:t>
            </a:r>
            <a:r>
              <a:rPr lang="en-US" dirty="0"/>
              <a:t> </a:t>
            </a:r>
            <a:r>
              <a:rPr lang="en-US" dirty="0" err="1"/>
              <a:t>timbal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45501.47 dan </a:t>
            </a:r>
            <a:r>
              <a:rPr lang="en-US" dirty="0" err="1"/>
              <a:t>rerata</a:t>
            </a:r>
            <a:r>
              <a:rPr lang="en-US" dirty="0"/>
              <a:t> </a:t>
            </a:r>
            <a:r>
              <a:rPr lang="en-US" dirty="0" err="1"/>
              <a:t>konsentrasi</a:t>
            </a:r>
            <a:r>
              <a:rPr lang="en-US" dirty="0"/>
              <a:t> </a:t>
            </a:r>
            <a:r>
              <a:rPr lang="en-US" dirty="0" err="1"/>
              <a:t>timbal</a:t>
            </a:r>
            <a:r>
              <a:rPr lang="en-US" dirty="0"/>
              <a:t> paling </a:t>
            </a:r>
            <a:r>
              <a:rPr lang="en-US" dirty="0" err="1"/>
              <a:t>kecil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</a:t>
            </a:r>
            <a:r>
              <a:rPr lang="en-US" dirty="0" err="1"/>
              <a:t>makanan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rerata</a:t>
            </a:r>
            <a:r>
              <a:rPr lang="en-US" dirty="0"/>
              <a:t> 0.12 </a:t>
            </a:r>
            <a:endParaRPr dirty="0"/>
          </a:p>
        </p:txBody>
      </p:sp>
      <p:sp>
        <p:nvSpPr>
          <p:cNvPr id="349" name="Google Shape;349;p32"/>
          <p:cNvSpPr/>
          <p:nvPr/>
        </p:nvSpPr>
        <p:spPr>
          <a:xfrm rot="10800000" flipH="1">
            <a:off x="5620375" y="3186700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50" name="Google Shape;350;p32"/>
          <p:cNvSpPr/>
          <p:nvPr/>
        </p:nvSpPr>
        <p:spPr>
          <a:xfrm rot="10800000">
            <a:off x="7893450" y="1329950"/>
            <a:ext cx="226800" cy="226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352" name="Google Shape;3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5820" y="1306800"/>
            <a:ext cx="1872803" cy="325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title"/>
          </p:nvPr>
        </p:nvSpPr>
        <p:spPr>
          <a:xfrm>
            <a:off x="536860" y="2014530"/>
            <a:ext cx="4369315" cy="137637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</a:t>
            </a:r>
            <a:r>
              <a:rPr lang="en-US" dirty="0"/>
              <a:t>hanks!</a:t>
            </a:r>
            <a:endParaRPr dirty="0"/>
          </a:p>
        </p:txBody>
      </p:sp>
      <p:pic>
        <p:nvPicPr>
          <p:cNvPr id="419" name="Google Shape;41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6175" y="1183213"/>
            <a:ext cx="3267150" cy="27770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0" name="Google Shape;420;p37"/>
          <p:cNvGrpSpPr/>
          <p:nvPr/>
        </p:nvGrpSpPr>
        <p:grpSpPr>
          <a:xfrm>
            <a:off x="1099625" y="656725"/>
            <a:ext cx="1560225" cy="676400"/>
            <a:chOff x="1099625" y="656725"/>
            <a:chExt cx="1560225" cy="676400"/>
          </a:xfrm>
        </p:grpSpPr>
        <p:sp>
          <p:nvSpPr>
            <p:cNvPr id="421" name="Google Shape;421;p37"/>
            <p:cNvSpPr/>
            <p:nvPr/>
          </p:nvSpPr>
          <p:spPr>
            <a:xfrm rot="10800000">
              <a:off x="2073050" y="656725"/>
              <a:ext cx="586800" cy="58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2" name="Google Shape;422;p37"/>
            <p:cNvSpPr/>
            <p:nvPr/>
          </p:nvSpPr>
          <p:spPr>
            <a:xfrm rot="10800000">
              <a:off x="1099625" y="1106325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423" name="Google Shape;423;p37"/>
          <p:cNvGrpSpPr/>
          <p:nvPr/>
        </p:nvGrpSpPr>
        <p:grpSpPr>
          <a:xfrm>
            <a:off x="1397425" y="3751725"/>
            <a:ext cx="2068900" cy="648825"/>
            <a:chOff x="1397425" y="3751725"/>
            <a:chExt cx="2068900" cy="648825"/>
          </a:xfrm>
        </p:grpSpPr>
        <p:sp>
          <p:nvSpPr>
            <p:cNvPr id="424" name="Google Shape;424;p37"/>
            <p:cNvSpPr/>
            <p:nvPr/>
          </p:nvSpPr>
          <p:spPr>
            <a:xfrm rot="10800000">
              <a:off x="1397425" y="37517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5" name="Google Shape;425;p37"/>
            <p:cNvSpPr/>
            <p:nvPr/>
          </p:nvSpPr>
          <p:spPr>
            <a:xfrm rot="10800000">
              <a:off x="3124850" y="37517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6" name="Google Shape;426;p37"/>
            <p:cNvSpPr/>
            <p:nvPr/>
          </p:nvSpPr>
          <p:spPr>
            <a:xfrm rot="10800000">
              <a:off x="3388025" y="4322550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5589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Rumusan</a:t>
            </a:r>
            <a:r>
              <a:rPr lang="en-US" dirty="0"/>
              <a:t> </a:t>
            </a:r>
            <a:r>
              <a:rPr lang="en-US" dirty="0" err="1"/>
              <a:t>Masalah</a:t>
            </a:r>
            <a:endParaRPr dirty="0"/>
          </a:p>
        </p:txBody>
      </p:sp>
      <p:sp>
        <p:nvSpPr>
          <p:cNvPr id="347" name="Google Shape;347;p32"/>
          <p:cNvSpPr txBox="1">
            <a:spLocks noGrp="1"/>
          </p:cNvSpPr>
          <p:nvPr>
            <p:ph type="subTitle" idx="2"/>
          </p:nvPr>
        </p:nvSpPr>
        <p:spPr>
          <a:xfrm>
            <a:off x="916786" y="1679570"/>
            <a:ext cx="4606363" cy="2130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600" dirty="0" err="1"/>
              <a:t>Mengetahui</a:t>
            </a:r>
            <a:r>
              <a:rPr lang="en-US" sz="1600" dirty="0"/>
              <a:t> </a:t>
            </a:r>
            <a:r>
              <a:rPr lang="en-US" sz="1600" dirty="0" err="1"/>
              <a:t>kategori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mana yang </a:t>
            </a:r>
            <a:r>
              <a:rPr lang="en-US" sz="1600" dirty="0" err="1"/>
              <a:t>memiliki</a:t>
            </a:r>
            <a:r>
              <a:rPr lang="en-US" sz="1600" dirty="0"/>
              <a:t> rata-rata </a:t>
            </a:r>
            <a:r>
              <a:rPr lang="en-US" sz="1600" dirty="0" err="1"/>
              <a:t>konsentrasi</a:t>
            </a:r>
            <a:r>
              <a:rPr lang="en-US" sz="1600" dirty="0"/>
              <a:t> </a:t>
            </a:r>
            <a:r>
              <a:rPr lang="en-US" sz="1600" dirty="0" err="1"/>
              <a:t>timbal</a:t>
            </a:r>
            <a:r>
              <a:rPr lang="en-US" sz="1600" dirty="0"/>
              <a:t> paling </a:t>
            </a:r>
            <a:r>
              <a:rPr lang="en-US" sz="1600" dirty="0" err="1"/>
              <a:t>tinggi</a:t>
            </a:r>
            <a:endParaRPr lang="en-US" sz="1600" dirty="0"/>
          </a:p>
          <a:p>
            <a:pPr marL="228600" indent="-228600">
              <a:buFont typeface="Libre Franklin"/>
              <a:buAutoNum type="arabicPeriod"/>
            </a:pPr>
            <a:r>
              <a:rPr lang="en-US" sz="1600" dirty="0" err="1"/>
              <a:t>Mengetahui</a:t>
            </a:r>
            <a:r>
              <a:rPr lang="en-US" sz="1600" dirty="0"/>
              <a:t> </a:t>
            </a:r>
            <a:r>
              <a:rPr lang="en-US" sz="1600" dirty="0" err="1"/>
              <a:t>kategori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mana yang </a:t>
            </a:r>
            <a:r>
              <a:rPr lang="en-US" sz="1600" dirty="0" err="1"/>
              <a:t>memiliki</a:t>
            </a:r>
            <a:r>
              <a:rPr lang="en-US" sz="1600" dirty="0"/>
              <a:t> rata-rata </a:t>
            </a:r>
            <a:r>
              <a:rPr lang="en-US" sz="1600" dirty="0" err="1"/>
              <a:t>konsentrasi</a:t>
            </a:r>
            <a:r>
              <a:rPr lang="en-US" sz="1600" dirty="0"/>
              <a:t> </a:t>
            </a:r>
            <a:r>
              <a:rPr lang="en-US" sz="1600" dirty="0" err="1"/>
              <a:t>timbal</a:t>
            </a:r>
            <a:r>
              <a:rPr lang="en-US" sz="1600" dirty="0"/>
              <a:t> paling </a:t>
            </a:r>
            <a:r>
              <a:rPr lang="en-US" sz="1600" dirty="0" err="1"/>
              <a:t>rendah</a:t>
            </a:r>
            <a:endParaRPr lang="en-US" sz="16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349" name="Google Shape;349;p32"/>
          <p:cNvSpPr/>
          <p:nvPr/>
        </p:nvSpPr>
        <p:spPr>
          <a:xfrm rot="10800000" flipH="1">
            <a:off x="5620375" y="3186700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50" name="Google Shape;350;p32"/>
          <p:cNvSpPr/>
          <p:nvPr/>
        </p:nvSpPr>
        <p:spPr>
          <a:xfrm rot="10800000">
            <a:off x="7893450" y="1329950"/>
            <a:ext cx="226800" cy="226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352" name="Google Shape;3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5820" y="1306800"/>
            <a:ext cx="1872803" cy="32531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7263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Sumber</a:t>
            </a:r>
            <a:r>
              <a:rPr lang="en-US" dirty="0"/>
              <a:t> Data</a:t>
            </a:r>
            <a:endParaRPr dirty="0"/>
          </a:p>
        </p:txBody>
      </p:sp>
      <p:sp>
        <p:nvSpPr>
          <p:cNvPr id="432" name="Google Shape;432;p38"/>
          <p:cNvSpPr txBox="1">
            <a:spLocks noGrp="1"/>
          </p:cNvSpPr>
          <p:nvPr>
            <p:ph type="title" idx="4294967295"/>
          </p:nvPr>
        </p:nvSpPr>
        <p:spPr>
          <a:xfrm>
            <a:off x="4904900" y="1820025"/>
            <a:ext cx="30714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D</a:t>
            </a:r>
            <a:r>
              <a:rPr lang="en-US" sz="1800" dirty="0" err="1"/>
              <a:t>ata</a:t>
            </a:r>
            <a:r>
              <a:rPr lang="en-US" sz="1800" dirty="0"/>
              <a:t> </a:t>
            </a:r>
            <a:r>
              <a:rPr lang="en-US" sz="1800" dirty="0" err="1"/>
              <a:t>berasal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Data.Gov</a:t>
            </a:r>
            <a:endParaRPr sz="1800" dirty="0"/>
          </a:p>
        </p:txBody>
      </p:sp>
      <p:sp>
        <p:nvSpPr>
          <p:cNvPr id="434" name="Google Shape;434;p38"/>
          <p:cNvSpPr txBox="1">
            <a:spLocks noGrp="1"/>
          </p:cNvSpPr>
          <p:nvPr>
            <p:ph type="subTitle" idx="4294967295"/>
          </p:nvPr>
        </p:nvSpPr>
        <p:spPr>
          <a:xfrm>
            <a:off x="4904900" y="2228433"/>
            <a:ext cx="30714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Data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kandungan</a:t>
            </a:r>
            <a:r>
              <a:rPr lang="en-US" dirty="0"/>
              <a:t> </a:t>
            </a:r>
            <a:r>
              <a:rPr lang="en-US" dirty="0" err="1"/>
              <a:t>timbal</a:t>
            </a:r>
            <a:r>
              <a:rPr lang="en-US" dirty="0"/>
              <a:t> pada </a:t>
            </a:r>
            <a:r>
              <a:rPr lang="en-US" dirty="0" err="1"/>
              <a:t>produk</a:t>
            </a:r>
            <a:r>
              <a:rPr lang="en-US" dirty="0"/>
              <a:t> consumer di </a:t>
            </a:r>
            <a:r>
              <a:rPr lang="id-ID" b="1" dirty="0"/>
              <a:t>King </a:t>
            </a:r>
            <a:r>
              <a:rPr lang="id-ID" b="1" dirty="0" err="1"/>
              <a:t>County</a:t>
            </a:r>
            <a:r>
              <a:rPr lang="id-ID" b="1" dirty="0"/>
              <a:t>, Washington</a:t>
            </a:r>
            <a:r>
              <a:rPr lang="en-US" b="1" dirty="0"/>
              <a:t>.</a:t>
            </a:r>
          </a:p>
          <a:p>
            <a:pPr marL="0" indent="0">
              <a:buNone/>
            </a:pPr>
            <a:r>
              <a:rPr lang="en-US" dirty="0"/>
              <a:t>Data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produk-produk</a:t>
            </a:r>
            <a:r>
              <a:rPr lang="en-US" dirty="0"/>
              <a:t> yang di uji, </a:t>
            </a:r>
            <a:r>
              <a:rPr lang="en-US" dirty="0" err="1"/>
              <a:t>nama</a:t>
            </a:r>
            <a:r>
              <a:rPr lang="en-US" dirty="0"/>
              <a:t> brand, </a:t>
            </a:r>
            <a:r>
              <a:rPr lang="en-US" dirty="0" err="1"/>
              <a:t>kategori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, </a:t>
            </a:r>
            <a:r>
              <a:rPr lang="en-US" dirty="0" err="1"/>
              <a:t>besaran</a:t>
            </a:r>
            <a:r>
              <a:rPr lang="en-US" dirty="0"/>
              <a:t> </a:t>
            </a:r>
            <a:r>
              <a:rPr lang="en-US" dirty="0" err="1"/>
              <a:t>timbal</a:t>
            </a:r>
            <a:r>
              <a:rPr lang="en-US" dirty="0"/>
              <a:t>,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dll</a:t>
            </a:r>
            <a:r>
              <a:rPr lang="en-US" dirty="0"/>
              <a:t>. </a:t>
            </a:r>
            <a:endParaRPr lang="id-ID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997C23-5899-45F9-9BAB-E12947715B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11" t="21235" r="32130" b="23490"/>
          <a:stretch/>
        </p:blipFill>
        <p:spPr>
          <a:xfrm>
            <a:off x="720000" y="1342108"/>
            <a:ext cx="3769828" cy="31886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R</a:t>
            </a:r>
            <a:r>
              <a:rPr lang="en-US" dirty="0"/>
              <a:t>aw Data</a:t>
            </a:r>
            <a:br>
              <a:rPr lang="en-US" dirty="0"/>
            </a:b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C4B96E-7E96-4BB6-A6F3-3E3259EF5C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73" r="39888" b="8652"/>
          <a:stretch/>
        </p:blipFill>
        <p:spPr>
          <a:xfrm>
            <a:off x="3920068" y="1105052"/>
            <a:ext cx="4248199" cy="3441548"/>
          </a:xfrm>
          <a:prstGeom prst="rect">
            <a:avLst/>
          </a:prstGeom>
        </p:spPr>
      </p:pic>
      <p:sp>
        <p:nvSpPr>
          <p:cNvPr id="5" name="Google Shape;434;p38">
            <a:extLst>
              <a:ext uri="{FF2B5EF4-FFF2-40B4-BE49-F238E27FC236}">
                <a16:creationId xmlns:a16="http://schemas.microsoft.com/office/drawing/2014/main" id="{D5820CBD-1A2A-44C1-AAA8-BC71E72FB479}"/>
              </a:ext>
            </a:extLst>
          </p:cNvPr>
          <p:cNvSpPr txBox="1">
            <a:spLocks/>
          </p:cNvSpPr>
          <p:nvPr/>
        </p:nvSpPr>
        <p:spPr>
          <a:xfrm>
            <a:off x="1295733" y="1594513"/>
            <a:ext cx="2344933" cy="2648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>
              <a:buFont typeface="Libre Franklin"/>
              <a:buNone/>
            </a:pPr>
            <a:r>
              <a:rPr lang="en-US" b="1" dirty="0" err="1"/>
              <a:t>Atribut</a:t>
            </a:r>
            <a:r>
              <a:rPr lang="en-US" b="1" dirty="0"/>
              <a:t> Data:</a:t>
            </a:r>
          </a:p>
          <a:p>
            <a:pPr marL="0" indent="0">
              <a:buNone/>
            </a:pPr>
            <a:r>
              <a:rPr lang="en-US" dirty="0"/>
              <a:t>-   Year tested,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Program,</a:t>
            </a:r>
          </a:p>
          <a:p>
            <a:pPr marL="171450" indent="-171450">
              <a:buFontTx/>
              <a:buChar char="-"/>
            </a:pPr>
            <a:r>
              <a:rPr lang="en-US" dirty="0"/>
              <a:t>Data source,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Product Type,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Product Name,</a:t>
            </a:r>
          </a:p>
          <a:p>
            <a:pPr marL="171450" indent="-171450">
              <a:buFontTx/>
              <a:buChar char="-"/>
            </a:pPr>
            <a:r>
              <a:rPr lang="en-US" dirty="0"/>
              <a:t>Brand Name,</a:t>
            </a:r>
          </a:p>
          <a:p>
            <a:pPr marL="171450" indent="-171450">
              <a:buFontTx/>
              <a:buChar char="-"/>
            </a:pPr>
            <a:r>
              <a:rPr lang="en-US" dirty="0"/>
              <a:t>Manufacturer,</a:t>
            </a:r>
          </a:p>
          <a:p>
            <a:pPr marL="171450" indent="-171450">
              <a:buFontTx/>
              <a:buChar char="-"/>
            </a:pPr>
            <a:r>
              <a:rPr lang="en-US" dirty="0"/>
              <a:t>Made in Country,</a:t>
            </a:r>
          </a:p>
          <a:p>
            <a:pPr marL="171450" indent="-171450">
              <a:buFontTx/>
              <a:buChar char="-"/>
            </a:pPr>
            <a:r>
              <a:rPr lang="en-US" dirty="0"/>
              <a:t>Test method,</a:t>
            </a:r>
          </a:p>
          <a:p>
            <a:pPr marL="171450" indent="-171450">
              <a:buFontTx/>
              <a:buChar char="-"/>
            </a:pPr>
            <a:r>
              <a:rPr lang="en-US" dirty="0"/>
              <a:t>Qualifier,</a:t>
            </a:r>
          </a:p>
          <a:p>
            <a:pPr marL="171450" indent="-171450">
              <a:buFontTx/>
              <a:buChar char="-"/>
            </a:pPr>
            <a:r>
              <a:rPr lang="en-US" dirty="0"/>
              <a:t>Lead Concentration (ppm)</a:t>
            </a:r>
          </a:p>
          <a:p>
            <a:pPr marL="0" indent="0">
              <a:buFont typeface="Libre Franklin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E</a:t>
            </a:r>
            <a:r>
              <a:rPr lang="en-US" dirty="0" err="1"/>
              <a:t>ntity</a:t>
            </a:r>
            <a:r>
              <a:rPr lang="en-US" dirty="0"/>
              <a:t> Data Relational</a:t>
            </a:r>
            <a:endParaRPr dirty="0"/>
          </a:p>
        </p:txBody>
      </p:sp>
      <p:sp>
        <p:nvSpPr>
          <p:cNvPr id="294" name="Google Shape;294;p28"/>
          <p:cNvSpPr txBox="1">
            <a:spLocks noGrp="1"/>
          </p:cNvSpPr>
          <p:nvPr>
            <p:ph type="body" idx="1"/>
          </p:nvPr>
        </p:nvSpPr>
        <p:spPr>
          <a:xfrm>
            <a:off x="720000" y="1017726"/>
            <a:ext cx="7704000" cy="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E</a:t>
            </a:r>
            <a:r>
              <a:rPr lang="en-US" dirty="0"/>
              <a:t>RD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gambaran</a:t>
            </a:r>
            <a:r>
              <a:rPr lang="en-US" dirty="0"/>
              <a:t> yang </a:t>
            </a:r>
            <a:r>
              <a:rPr lang="en-US" dirty="0" err="1"/>
              <a:t>jelas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data yang </a:t>
            </a:r>
            <a:r>
              <a:rPr lang="en-US" dirty="0" err="1"/>
              <a:t>hendak</a:t>
            </a:r>
            <a:r>
              <a:rPr lang="en-US" dirty="0"/>
              <a:t> </a:t>
            </a:r>
            <a:r>
              <a:rPr lang="en-US" dirty="0" err="1"/>
              <a:t>dianalisis</a:t>
            </a:r>
            <a:endParaRPr dirty="0"/>
          </a:p>
        </p:txBody>
      </p:sp>
      <p:sp>
        <p:nvSpPr>
          <p:cNvPr id="298" name="Google Shape;298;p28"/>
          <p:cNvSpPr/>
          <p:nvPr/>
        </p:nvSpPr>
        <p:spPr>
          <a:xfrm rot="10800000">
            <a:off x="872475" y="8686875"/>
            <a:ext cx="226800" cy="226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99" name="Google Shape;299;p28"/>
          <p:cNvSpPr/>
          <p:nvPr/>
        </p:nvSpPr>
        <p:spPr>
          <a:xfrm rot="10800000">
            <a:off x="237725" y="7323275"/>
            <a:ext cx="76200" cy="76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0" name="Google Shape;300;p28"/>
          <p:cNvSpPr/>
          <p:nvPr/>
        </p:nvSpPr>
        <p:spPr>
          <a:xfrm rot="10800000">
            <a:off x="8197575" y="3546875"/>
            <a:ext cx="586800" cy="586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1" name="Google Shape;301;p28"/>
          <p:cNvSpPr/>
          <p:nvPr/>
        </p:nvSpPr>
        <p:spPr>
          <a:xfrm rot="10800000">
            <a:off x="8784375" y="6932350"/>
            <a:ext cx="151500" cy="1515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2" name="Google Shape;302;p28"/>
          <p:cNvSpPr/>
          <p:nvPr/>
        </p:nvSpPr>
        <p:spPr>
          <a:xfrm rot="10800000">
            <a:off x="713225" y="4288775"/>
            <a:ext cx="151500" cy="1515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AE231C-5035-49E6-B5D6-E22C287F15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33" t="27882" r="40370" b="13673"/>
          <a:stretch/>
        </p:blipFill>
        <p:spPr>
          <a:xfrm>
            <a:off x="1136092" y="1527259"/>
            <a:ext cx="3547533" cy="3006149"/>
          </a:xfrm>
          <a:prstGeom prst="rect">
            <a:avLst/>
          </a:prstGeom>
        </p:spPr>
      </p:pic>
      <p:sp>
        <p:nvSpPr>
          <p:cNvPr id="13" name="Google Shape;434;p38">
            <a:extLst>
              <a:ext uri="{FF2B5EF4-FFF2-40B4-BE49-F238E27FC236}">
                <a16:creationId xmlns:a16="http://schemas.microsoft.com/office/drawing/2014/main" id="{33D5C11A-5919-430E-A3D4-9C44A240BB46}"/>
              </a:ext>
            </a:extLst>
          </p:cNvPr>
          <p:cNvSpPr txBox="1">
            <a:spLocks/>
          </p:cNvSpPr>
          <p:nvPr/>
        </p:nvSpPr>
        <p:spPr>
          <a:xfrm>
            <a:off x="4904900" y="2228433"/>
            <a:ext cx="30714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>
              <a:buFont typeface="Libre Franklin"/>
              <a:buNone/>
            </a:pPr>
            <a:r>
              <a:rPr lang="en-US" dirty="0" err="1"/>
              <a:t>Memisahkan</a:t>
            </a:r>
            <a:r>
              <a:rPr lang="en-US" dirty="0"/>
              <a:t> </a:t>
            </a:r>
            <a:r>
              <a:rPr lang="en-US" b="1" dirty="0"/>
              <a:t>category </a:t>
            </a:r>
            <a:r>
              <a:rPr lang="en-US" b="1" dirty="0" err="1"/>
              <a:t>produk</a:t>
            </a:r>
            <a:r>
              <a:rPr lang="en-US" b="1" dirty="0"/>
              <a:t>, program, data source, dan test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memudahkan</a:t>
            </a:r>
            <a:r>
              <a:rPr lang="en-US" dirty="0"/>
              <a:t> </a:t>
            </a:r>
            <a:r>
              <a:rPr lang="en-US" dirty="0" err="1"/>
              <a:t>menganalisis</a:t>
            </a:r>
            <a:r>
              <a:rPr lang="en-US" dirty="0"/>
              <a:t> </a:t>
            </a:r>
            <a:r>
              <a:rPr lang="en-US" dirty="0" err="1"/>
              <a:t>kategori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mana yang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konsentrasi</a:t>
            </a:r>
            <a:r>
              <a:rPr lang="en-US" dirty="0"/>
              <a:t> </a:t>
            </a:r>
            <a:r>
              <a:rPr lang="en-US" dirty="0" err="1"/>
              <a:t>timbal</a:t>
            </a:r>
            <a:r>
              <a:rPr lang="en-US" dirty="0"/>
              <a:t> yang </a:t>
            </a:r>
            <a:r>
              <a:rPr lang="en-US" dirty="0" err="1"/>
              <a:t>tinggi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720000" y="3073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D</a:t>
            </a:r>
            <a:r>
              <a:rPr lang="en-US" dirty="0" err="1"/>
              <a:t>ata</a:t>
            </a:r>
            <a:r>
              <a:rPr lang="en-US" dirty="0"/>
              <a:t> Cleaning</a:t>
            </a:r>
            <a:endParaRPr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B4C5205-4B1E-42A4-AC50-76637DFC7F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36" t="8473" r="40649" b="20659"/>
          <a:stretch/>
        </p:blipFill>
        <p:spPr>
          <a:xfrm>
            <a:off x="1126067" y="1016000"/>
            <a:ext cx="3869266" cy="3645149"/>
          </a:xfrm>
          <a:prstGeom prst="rect">
            <a:avLst/>
          </a:prstGeom>
        </p:spPr>
      </p:pic>
      <p:sp>
        <p:nvSpPr>
          <p:cNvPr id="40" name="Google Shape;434;p38">
            <a:extLst>
              <a:ext uri="{FF2B5EF4-FFF2-40B4-BE49-F238E27FC236}">
                <a16:creationId xmlns:a16="http://schemas.microsoft.com/office/drawing/2014/main" id="{A1853535-E853-4A81-84CE-4E870CD61229}"/>
              </a:ext>
            </a:extLst>
          </p:cNvPr>
          <p:cNvSpPr txBox="1">
            <a:spLocks/>
          </p:cNvSpPr>
          <p:nvPr/>
        </p:nvSpPr>
        <p:spPr>
          <a:xfrm>
            <a:off x="5132800" y="2218958"/>
            <a:ext cx="30714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>
              <a:buNone/>
            </a:pPr>
            <a:r>
              <a:rPr lang="en-US" b="1" dirty="0" err="1"/>
              <a:t>Menggunakan</a:t>
            </a:r>
            <a:r>
              <a:rPr lang="en-US" b="1" dirty="0"/>
              <a:t> Lib Pandas:</a:t>
            </a:r>
          </a:p>
          <a:p>
            <a:pPr marL="228600" indent="-228600">
              <a:buFont typeface="Libre Franklin"/>
              <a:buAutoNum type="arabicPeriod"/>
            </a:pPr>
            <a:r>
              <a:rPr lang="en-US" dirty="0" err="1"/>
              <a:t>Menyamakan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Kategori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menghapus</a:t>
            </a:r>
            <a:r>
              <a:rPr lang="en-US" dirty="0"/>
              <a:t> kata </a:t>
            </a:r>
            <a:r>
              <a:rPr lang="en-US" dirty="0" err="1"/>
              <a:t>tambahan</a:t>
            </a:r>
            <a:endParaRPr lang="en-US" dirty="0"/>
          </a:p>
          <a:p>
            <a:pPr marL="228600" indent="-228600">
              <a:buFont typeface="Libre Franklin"/>
              <a:buAutoNum type="arabicPeriod"/>
            </a:pPr>
            <a:r>
              <a:rPr lang="en-US" dirty="0" err="1"/>
              <a:t>Menghapus</a:t>
            </a:r>
            <a:r>
              <a:rPr lang="en-US" dirty="0"/>
              <a:t> </a:t>
            </a:r>
            <a:r>
              <a:rPr lang="en-US" dirty="0" err="1"/>
              <a:t>Baris</a:t>
            </a:r>
            <a:r>
              <a:rPr lang="en-US" dirty="0"/>
              <a:t> yang </a:t>
            </a:r>
            <a:r>
              <a:rPr lang="en-US" dirty="0" err="1"/>
              <a:t>kosong</a:t>
            </a:r>
            <a:r>
              <a:rPr lang="en-US" dirty="0"/>
              <a:t> pada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konsentrasi</a:t>
            </a:r>
            <a:r>
              <a:rPr lang="en-US" dirty="0"/>
              <a:t> </a:t>
            </a:r>
            <a:r>
              <a:rPr lang="en-US" dirty="0" err="1"/>
              <a:t>timbal</a:t>
            </a:r>
            <a:r>
              <a:rPr lang="en-US" dirty="0"/>
              <a:t> (‘</a:t>
            </a:r>
            <a:r>
              <a:rPr lang="en-US" dirty="0" err="1"/>
              <a:t>Lead_concentration</a:t>
            </a:r>
            <a:r>
              <a:rPr lang="en-US" dirty="0"/>
              <a:t>’)</a:t>
            </a:r>
          </a:p>
          <a:p>
            <a:pPr marL="228600" indent="-228600">
              <a:buFont typeface="Libre Franklin"/>
              <a:buAutoNum type="arabicPeriod"/>
            </a:pPr>
            <a:r>
              <a:rPr lang="en-US" dirty="0" err="1"/>
              <a:t>Mengisi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yang </a:t>
            </a:r>
            <a:r>
              <a:rPr lang="en-US" dirty="0" err="1"/>
              <a:t>kosong</a:t>
            </a:r>
            <a:r>
              <a:rPr lang="en-US" dirty="0"/>
              <a:t> pada row ‘Qualifier’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720000" y="3073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Split CSV </a:t>
            </a:r>
            <a:r>
              <a:rPr lang="en-US" dirty="0" err="1"/>
              <a:t>sesuai</a:t>
            </a:r>
            <a:r>
              <a:rPr lang="en-US" dirty="0"/>
              <a:t> ERD </a:t>
            </a:r>
            <a:r>
              <a:rPr lang="en-US" dirty="0" err="1"/>
              <a:t>ke</a:t>
            </a:r>
            <a:r>
              <a:rPr lang="en-US" dirty="0"/>
              <a:t> Excel</a:t>
            </a:r>
            <a:endParaRPr dirty="0"/>
          </a:p>
        </p:txBody>
      </p:sp>
      <p:sp>
        <p:nvSpPr>
          <p:cNvPr id="40" name="Google Shape;434;p38">
            <a:extLst>
              <a:ext uri="{FF2B5EF4-FFF2-40B4-BE49-F238E27FC236}">
                <a16:creationId xmlns:a16="http://schemas.microsoft.com/office/drawing/2014/main" id="{A1853535-E853-4A81-84CE-4E870CD61229}"/>
              </a:ext>
            </a:extLst>
          </p:cNvPr>
          <p:cNvSpPr txBox="1">
            <a:spLocks/>
          </p:cNvSpPr>
          <p:nvPr/>
        </p:nvSpPr>
        <p:spPr>
          <a:xfrm>
            <a:off x="5132800" y="2218958"/>
            <a:ext cx="30714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>
              <a:buNone/>
            </a:pPr>
            <a:r>
              <a:rPr lang="en-US" b="1" dirty="0" err="1"/>
              <a:t>Menggunakan</a:t>
            </a:r>
            <a:r>
              <a:rPr lang="en-US" b="1" dirty="0"/>
              <a:t> CSV yang </a:t>
            </a:r>
            <a:r>
              <a:rPr lang="en-US" b="1" dirty="0" err="1"/>
              <a:t>sudah</a:t>
            </a:r>
            <a:r>
              <a:rPr lang="en-US" b="1" dirty="0"/>
              <a:t> </a:t>
            </a:r>
            <a:r>
              <a:rPr lang="en-US" b="1" dirty="0" err="1"/>
              <a:t>dibersihkan</a:t>
            </a:r>
            <a:r>
              <a:rPr lang="en-US" b="1" dirty="0"/>
              <a:t>:</a:t>
            </a:r>
          </a:p>
          <a:p>
            <a:pPr marL="228600" indent="-228600">
              <a:buFont typeface="Libre Franklin"/>
              <a:buAutoNum type="arabicPeriod"/>
            </a:pPr>
            <a:r>
              <a:rPr lang="en-US" dirty="0" err="1"/>
              <a:t>Membuat</a:t>
            </a:r>
            <a:r>
              <a:rPr lang="en-US" dirty="0"/>
              <a:t> table </a:t>
            </a:r>
            <a:r>
              <a:rPr lang="en-US" dirty="0" err="1"/>
              <a:t>sesuai</a:t>
            </a:r>
            <a:r>
              <a:rPr lang="en-US" dirty="0"/>
              <a:t> ERD</a:t>
            </a:r>
          </a:p>
          <a:p>
            <a:pPr marL="228600" indent="-228600">
              <a:buFont typeface="Libre Franklin"/>
              <a:buAutoNum type="arabicPeriod"/>
            </a:pPr>
            <a:r>
              <a:rPr lang="en-US" dirty="0" err="1"/>
              <a:t>Menambah</a:t>
            </a:r>
            <a:r>
              <a:rPr lang="en-US" dirty="0"/>
              <a:t> id </a:t>
            </a:r>
            <a:r>
              <a:rPr lang="en-US" dirty="0" err="1"/>
              <a:t>masing</a:t>
            </a:r>
            <a:r>
              <a:rPr lang="en-US" dirty="0"/>
              <a:t> </a:t>
            </a:r>
            <a:r>
              <a:rPr lang="en-US" dirty="0" err="1"/>
              <a:t>masing</a:t>
            </a:r>
            <a:r>
              <a:rPr lang="en-US" dirty="0"/>
              <a:t> table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mengambil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depan</a:t>
            </a:r>
            <a:r>
              <a:rPr lang="en-US" dirty="0"/>
              <a:t> </a:t>
            </a:r>
            <a:r>
              <a:rPr lang="en-US" dirty="0" err="1"/>
              <a:t>atribut</a:t>
            </a:r>
            <a:r>
              <a:rPr lang="en-US" dirty="0"/>
              <a:t> + 0n</a:t>
            </a:r>
          </a:p>
          <a:p>
            <a:pPr marL="228600" indent="-228600">
              <a:buFont typeface="Libre Franklin"/>
              <a:buAutoNum type="arabicPeriod"/>
            </a:pPr>
            <a:r>
              <a:rPr lang="en-US" dirty="0" err="1"/>
              <a:t>Menyimpan</a:t>
            </a:r>
            <a:r>
              <a:rPr lang="en-US" dirty="0"/>
              <a:t> pada Excel </a:t>
            </a:r>
            <a:r>
              <a:rPr lang="en-US" dirty="0" err="1"/>
              <a:t>Baru</a:t>
            </a:r>
            <a:r>
              <a:rPr lang="en-US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CE7B6E-48F1-4038-842F-8D67136249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86" t="8066" r="30185" b="7490"/>
          <a:stretch/>
        </p:blipFill>
        <p:spPr>
          <a:xfrm>
            <a:off x="829733" y="1144824"/>
            <a:ext cx="4019487" cy="349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976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720000" y="3073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Membuat</a:t>
            </a:r>
            <a:r>
              <a:rPr lang="en-US" dirty="0"/>
              <a:t> Database </a:t>
            </a:r>
            <a:r>
              <a:rPr lang="en-US" dirty="0" err="1"/>
              <a:t>ke</a:t>
            </a:r>
            <a:r>
              <a:rPr lang="en-US" dirty="0"/>
              <a:t> SQL</a:t>
            </a:r>
            <a:endParaRPr dirty="0"/>
          </a:p>
        </p:txBody>
      </p:sp>
      <p:sp>
        <p:nvSpPr>
          <p:cNvPr id="40" name="Google Shape;434;p38">
            <a:extLst>
              <a:ext uri="{FF2B5EF4-FFF2-40B4-BE49-F238E27FC236}">
                <a16:creationId xmlns:a16="http://schemas.microsoft.com/office/drawing/2014/main" id="{A1853535-E853-4A81-84CE-4E870CD61229}"/>
              </a:ext>
            </a:extLst>
          </p:cNvPr>
          <p:cNvSpPr txBox="1">
            <a:spLocks/>
          </p:cNvSpPr>
          <p:nvPr/>
        </p:nvSpPr>
        <p:spPr>
          <a:xfrm>
            <a:off x="4971933" y="2393950"/>
            <a:ext cx="30714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>
              <a:buNone/>
            </a:pPr>
            <a:r>
              <a:rPr lang="en-US" b="1" dirty="0" err="1"/>
              <a:t>Berdasarkan</a:t>
            </a:r>
            <a:r>
              <a:rPr lang="en-US" b="1" dirty="0"/>
              <a:t> ERD, </a:t>
            </a:r>
            <a:r>
              <a:rPr lang="en-US" b="1" dirty="0" err="1"/>
              <a:t>buat</a:t>
            </a:r>
            <a:r>
              <a:rPr lang="en-US" b="1" dirty="0"/>
              <a:t> database di SQL </a:t>
            </a:r>
            <a:r>
              <a:rPr lang="en-US" b="1" dirty="0" err="1"/>
              <a:t>menggunakan</a:t>
            </a:r>
            <a:r>
              <a:rPr lang="en-US" b="1" dirty="0"/>
              <a:t> excel </a:t>
            </a:r>
            <a:r>
              <a:rPr lang="en-US" b="1" dirty="0" err="1"/>
              <a:t>dari</a:t>
            </a:r>
            <a:r>
              <a:rPr lang="en-US" b="1" dirty="0"/>
              <a:t> </a:t>
            </a:r>
            <a:r>
              <a:rPr lang="en-US" b="1" dirty="0" err="1"/>
              <a:t>hasil</a:t>
            </a:r>
            <a:r>
              <a:rPr lang="en-US" b="1" dirty="0"/>
              <a:t> split CSV </a:t>
            </a:r>
            <a:r>
              <a:rPr lang="en-US" b="1" dirty="0" err="1"/>
              <a:t>sebelumnya</a:t>
            </a:r>
            <a:r>
              <a:rPr lang="en-US" b="1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458FCB-4399-40FF-9CAE-54867BC5A9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07" t="5974" r="37222" b="8476"/>
          <a:stretch/>
        </p:blipFill>
        <p:spPr>
          <a:xfrm>
            <a:off x="1202265" y="1022279"/>
            <a:ext cx="3556001" cy="357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550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720000" y="3073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Import Data </a:t>
            </a:r>
            <a:r>
              <a:rPr lang="en-US" dirty="0" err="1"/>
              <a:t>ke</a:t>
            </a:r>
            <a:r>
              <a:rPr lang="en-US" dirty="0"/>
              <a:t> SQL</a:t>
            </a:r>
            <a:endParaRPr dirty="0"/>
          </a:p>
        </p:txBody>
      </p:sp>
      <p:sp>
        <p:nvSpPr>
          <p:cNvPr id="40" name="Google Shape;434;p38">
            <a:extLst>
              <a:ext uri="{FF2B5EF4-FFF2-40B4-BE49-F238E27FC236}">
                <a16:creationId xmlns:a16="http://schemas.microsoft.com/office/drawing/2014/main" id="{A1853535-E853-4A81-84CE-4E870CD61229}"/>
              </a:ext>
            </a:extLst>
          </p:cNvPr>
          <p:cNvSpPr txBox="1">
            <a:spLocks/>
          </p:cNvSpPr>
          <p:nvPr/>
        </p:nvSpPr>
        <p:spPr>
          <a:xfrm>
            <a:off x="4971933" y="2393950"/>
            <a:ext cx="30714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>
              <a:buNone/>
            </a:pPr>
            <a:r>
              <a:rPr lang="en-US" b="1" dirty="0"/>
              <a:t>Import Data Excel </a:t>
            </a:r>
            <a:r>
              <a:rPr lang="en-US" b="1" dirty="0" err="1"/>
              <a:t>ke</a:t>
            </a:r>
            <a:r>
              <a:rPr lang="en-US" b="1" dirty="0"/>
              <a:t> database yang </a:t>
            </a:r>
            <a:r>
              <a:rPr lang="en-US" b="1" dirty="0" err="1"/>
              <a:t>telah</a:t>
            </a:r>
            <a:r>
              <a:rPr lang="en-US" b="1" dirty="0"/>
              <a:t> </a:t>
            </a:r>
            <a:r>
              <a:rPr lang="en-US" b="1" dirty="0" err="1"/>
              <a:t>dibuat</a:t>
            </a: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72D059-80ED-4284-87E6-E614DF196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93" t="11358" r="22592" b="7983"/>
          <a:stretch/>
        </p:blipFill>
        <p:spPr>
          <a:xfrm>
            <a:off x="674495" y="1210733"/>
            <a:ext cx="4297438" cy="325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346295"/>
      </p:ext>
    </p:extLst>
  </p:cSld>
  <p:clrMapOvr>
    <a:masterClrMapping/>
  </p:clrMapOvr>
</p:sld>
</file>

<file path=ppt/theme/theme1.xml><?xml version="1.0" encoding="utf-8"?>
<a:theme xmlns:a="http://schemas.openxmlformats.org/drawingml/2006/main" name="Big Data Analytics Project Proposal by Slidesgo">
  <a:themeElements>
    <a:clrScheme name="Simple Light">
      <a:dk1>
        <a:srgbClr val="1F0F61"/>
      </a:dk1>
      <a:lt1>
        <a:srgbClr val="FCF1FC"/>
      </a:lt1>
      <a:dk2>
        <a:srgbClr val="EEE9F5"/>
      </a:dk2>
      <a:lt2>
        <a:srgbClr val="EEC0FB"/>
      </a:lt2>
      <a:accent1>
        <a:srgbClr val="6B5DA3"/>
      </a:accent1>
      <a:accent2>
        <a:srgbClr val="7B7BB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F0F6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309</Words>
  <Application>Microsoft Office PowerPoint</Application>
  <PresentationFormat>On-screen Show (16:9)</PresentationFormat>
  <Paragraphs>44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Libre Franklin</vt:lpstr>
      <vt:lpstr>Anaheim</vt:lpstr>
      <vt:lpstr>Raleway</vt:lpstr>
      <vt:lpstr>Arial</vt:lpstr>
      <vt:lpstr>Nunito Light</vt:lpstr>
      <vt:lpstr>Sofia Sans SemiBold</vt:lpstr>
      <vt:lpstr>Sofia Sans</vt:lpstr>
      <vt:lpstr>Big Data Analytics Project Proposal by Slidesgo</vt:lpstr>
      <vt:lpstr>Final Project</vt:lpstr>
      <vt:lpstr>Rumusan Masalah</vt:lpstr>
      <vt:lpstr>Sumber Data</vt:lpstr>
      <vt:lpstr>Raw Data </vt:lpstr>
      <vt:lpstr>Entity Data Relational</vt:lpstr>
      <vt:lpstr>Data Cleaning</vt:lpstr>
      <vt:lpstr>Split CSV sesuai ERD ke Excel</vt:lpstr>
      <vt:lpstr>Membuat Database ke SQL</vt:lpstr>
      <vt:lpstr>Import Data ke SQL</vt:lpstr>
      <vt:lpstr>Data Analisis dan Visualisasi</vt:lpstr>
      <vt:lpstr>Kesimpulan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cp:lastModifiedBy>SASKIYA FARANNISA</cp:lastModifiedBy>
  <cp:revision>6</cp:revision>
  <dcterms:modified xsi:type="dcterms:W3CDTF">2024-08-01T15:30:34Z</dcterms:modified>
</cp:coreProperties>
</file>